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3A3A4A"/>
                </a:solidFill>
                <a:latin typeface="Arial"/>
              </a:defRPr>
            </a:pPr>
            <a:r>
              <a:rPr sz="1100" b="0" i="0" u="none" strike="noStrike">
                <a:solidFill>
                  <a:srgbClr val="3A3A4A"/>
                </a:solidFill>
                <a:latin typeface="Arial"/>
              </a:rPr>
              <a:t>チーム防御率（低いほど良い）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防御率</c:v>
                </c:pt>
              </c:strCache>
            </c:strRef>
          </c:tx>
          <c:spPr>
            <a:solidFill>
              <a:srgbClr val="C41E3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3A3A4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阪神</c:v>
                  </c:pt>
                  <c:pt idx="1">
                    <c:v>DeNA</c:v>
                  </c:pt>
                  <c:pt idx="2">
                    <c:v>巨人</c:v>
                  </c:pt>
                  <c:pt idx="3">
                    <c:v>中日</c:v>
                  </c:pt>
                  <c:pt idx="4">
                    <c:v>広島</c:v>
                  </c:pt>
                  <c:pt idx="5">
                    <c:v>ヤクルト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2.21</c:v>
                </c:pt>
                <c:pt idx="1">
                  <c:v>2.94</c:v>
                </c:pt>
                <c:pt idx="2">
                  <c:v>2.95</c:v>
                </c:pt>
                <c:pt idx="3">
                  <c:v>2.97</c:v>
                </c:pt>
                <c:pt idx="4">
                  <c:v>3.2</c:v>
                </c:pt>
                <c:pt idx="5">
                  <c:v>3.59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3A3A4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A4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6B7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3A3A4A"/>
                </a:solidFill>
                <a:latin typeface="Arial"/>
              </a:defRPr>
            </a:pPr>
            <a:r>
              <a:rPr sz="1100" b="0" i="0" u="none" strike="noStrike">
                <a:solidFill>
                  <a:srgbClr val="3A3A4A"/>
                </a:solidFill>
                <a:latin typeface="Arial"/>
              </a:rPr>
              <a:t>チーム得点（多いほど良い）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得点</c:v>
                </c:pt>
              </c:strCache>
            </c:strRef>
          </c:tx>
          <c:spPr>
            <a:solidFill>
              <a:srgbClr val="0056B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3A3A4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DeNA</c:v>
                  </c:pt>
                  <c:pt idx="1">
                    <c:v>阪神</c:v>
                  </c:pt>
                  <c:pt idx="2">
                    <c:v>巨人</c:v>
                  </c:pt>
                  <c:pt idx="3">
                    <c:v>ヤクルト</c:v>
                  </c:pt>
                  <c:pt idx="4">
                    <c:v>広島</c:v>
                  </c:pt>
                  <c:pt idx="5">
                    <c:v>中日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510</c:v>
                </c:pt>
                <c:pt idx="1">
                  <c:v>496</c:v>
                </c:pt>
                <c:pt idx="2">
                  <c:v>463</c:v>
                </c:pt>
                <c:pt idx="3">
                  <c:v>443</c:v>
                </c:pt>
                <c:pt idx="4">
                  <c:v>441</c:v>
                </c:pt>
                <c:pt idx="5">
                  <c:v>403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3A3A4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A4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6B7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3" Type="http://schemas.openxmlformats.org/officeDocument/2006/relationships/chart" Target="/ppt/charts/chart2.xml"/><Relationship Id="rId1" Type="http://schemas.openxmlformats.org/officeDocument/2006/relationships/image" Target="../media/image-3-1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36576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914400"/>
            <a:ext cx="1097280" cy="10972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1031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2026年 セ・リーグ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57200" y="27432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優勝争い予測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〜 データで読み解く今シーズンの行方 〜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6B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2026年2月作成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843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F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まとめ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2651760" cy="2926080"/>
          </a:xfrm>
          <a:prstGeom prst="rect">
            <a:avLst/>
          </a:prstGeom>
          <a:solidFill>
            <a:srgbClr val="252A4A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137160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2920" y="20116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阪神が本命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502920" y="25146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投手力・打線・機動力すべてトップクラス。戦力の流出がなく連覇の可能性が最も高い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291840" y="1188720"/>
            <a:ext cx="2651760" cy="2926080"/>
          </a:xfrm>
          <a:prstGeom prst="rect">
            <a:avLst/>
          </a:prstGeom>
          <a:solidFill>
            <a:srgbClr val="252A4A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0" y="1371600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429000" y="20116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2位争いは混戦</a:t>
            </a:r>
            <a:endParaRPr lang="en-US" sz="1700" dirty="0"/>
          </a:p>
        </p:txBody>
      </p:sp>
      <p:sp>
        <p:nvSpPr>
          <p:cNvPr id="12" name="Text 8"/>
          <p:cNvSpPr/>
          <p:nvPr/>
        </p:nvSpPr>
        <p:spPr>
          <a:xfrm>
            <a:off x="3429000" y="25146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中日のテラス効果と巨人の底力が激突。DeNAも若手次第で割って入る可能性あり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217920" y="1188720"/>
            <a:ext cx="2651760" cy="2926080"/>
          </a:xfrm>
          <a:prstGeom prst="rect">
            <a:avLst/>
          </a:prstGeom>
          <a:solidFill>
            <a:srgbClr val="252A4A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0" y="1371600"/>
            <a:ext cx="548640" cy="5486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355080" y="20116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不確定要素も多い</a:t>
            </a:r>
            <a:endParaRPr lang="en-US" sz="1700" dirty="0"/>
          </a:p>
        </p:txBody>
      </p:sp>
      <p:sp>
        <p:nvSpPr>
          <p:cNvPr id="16" name="Text 11"/>
          <p:cNvSpPr/>
          <p:nvPr/>
        </p:nvSpPr>
        <p:spPr>
          <a:xfrm>
            <a:off x="6355080" y="25146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WBCの疲労、ケガ、新外国人の適応次第でシーズンの流れは大きく変わりうる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2026年のセ・リーグ開幕は3月下旬！</a:t>
            </a:r>
            <a:endParaRPr lang="en-US" sz="1800" dirty="0"/>
          </a:p>
        </p:txBody>
      </p:sp>
      <p:sp>
        <p:nvSpPr>
          <p:cNvPr id="18" name="Shape 1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843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F3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2025年 セ・リーグ最終順位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2286000"/>
                <a:gridCol w="731520"/>
                <a:gridCol w="731520"/>
                <a:gridCol w="548640"/>
                <a:gridCol w="822960"/>
                <a:gridCol w="82296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順位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チーム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勝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敗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分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勝率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差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F3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41E3A"/>
                          </a:solidFill>
                        </a:rPr>
                        <a:t>1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C41E3A"/>
                          </a:solidFill>
                        </a:rPr>
                        <a:t>阪神タイガース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85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54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</a:rPr>
                        <a:t>.612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--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横浜DeNA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71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66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.518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13.0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読売ジャイアンツ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70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69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.504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15.0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中日ドラゴンズ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63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78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.447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23.0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広島東洋カープ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59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79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.428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25.5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ヤクルトスワローズ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57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79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.419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26.5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阪神が勝率.612で圧勝！ 2位DeNAに13ゲーム差をつけて独走優勝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F3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2025年 チーム成績比較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9728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6" name="Chart 1" descr=""/>
          <p:cNvGraphicFramePr/>
          <p:nvPr/>
        </p:nvGraphicFramePr>
        <p:xfrm>
          <a:off x="4754880" y="109728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7" name="Text 2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阪神は防御率2.21とダントツ。投手力が圧倒的な強さの源泉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F3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オフシーズン 主な選手の動き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365760" y="109728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365760" y="1097280"/>
            <a:ext cx="73152" cy="100584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11704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巨人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15087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岡本和真がメジャー挑戦（主砲の喪失）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09728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1097280"/>
            <a:ext cx="73152" cy="10058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1" name="Text 8"/>
          <p:cNvSpPr/>
          <p:nvPr/>
        </p:nvSpPr>
        <p:spPr>
          <a:xfrm>
            <a:off x="4846320" y="11704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A3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ヤクルト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846320" y="15087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村上宗隆がメジャー挑戦（打線の核が消える）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65760" y="228600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65760" y="2286000"/>
            <a:ext cx="73152" cy="100584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15" name="Text 12"/>
          <p:cNvSpPr/>
          <p:nvPr/>
        </p:nvSpPr>
        <p:spPr>
          <a:xfrm>
            <a:off x="548640" y="235915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56B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DeNA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548640" y="26974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ケイ・ジャクソン退団、桑原FA移籍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663440" y="228600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663440" y="2286000"/>
            <a:ext cx="73152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9" name="Text 16"/>
          <p:cNvSpPr/>
          <p:nvPr/>
        </p:nvSpPr>
        <p:spPr>
          <a:xfrm>
            <a:off x="4846320" y="235915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阪神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4846320" y="26974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近本残留、立石(D1位)獲得、戦力維持成功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365760" y="347472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365760" y="3474720"/>
            <a:ext cx="73152" cy="100584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23" name="Text 20"/>
          <p:cNvSpPr/>
          <p:nvPr/>
        </p:nvSpPr>
        <p:spPr>
          <a:xfrm>
            <a:off x="548640" y="35478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40A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中日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548640" y="38862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柳・松葉がFA残留、サノ加入、テラス新設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4663440" y="347472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663440" y="3474720"/>
            <a:ext cx="73152" cy="10058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7" name="Text 24"/>
          <p:cNvSpPr/>
          <p:nvPr/>
        </p:nvSpPr>
        <p:spPr>
          <a:xfrm>
            <a:off x="4846320" y="35478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広島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4846320" y="38862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大きな補強なし、若手の成長待ち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巨人・ヤクルト・DeNAは主力流出が痛い。阪神・中日は戦力維持に成功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B8860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優勝本命：阪神タイガース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365760" y="109728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36576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2.21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365760" y="192024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チーム防御率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（リーグ1位）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468880" y="109728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246888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2468880" y="192024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盗塁数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（リーグ1位）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0" y="109728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57200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40本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4572000" y="192024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佐藤輝明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（本塁打王）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675120" y="1097280"/>
            <a:ext cx="19202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67512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14勝</a:t>
            </a:r>
            <a:endParaRPr lang="en-US" sz="3200" dirty="0"/>
          </a:p>
        </p:txBody>
      </p:sp>
      <p:sp>
        <p:nvSpPr>
          <p:cNvPr id="16" name="Text 13"/>
          <p:cNvSpPr/>
          <p:nvPr/>
        </p:nvSpPr>
        <p:spPr>
          <a:xfrm>
            <a:off x="6675120" y="192024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村上頌樹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（最多勝）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65760" y="2834640"/>
            <a:ext cx="84124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48640" y="29260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2026年の強み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548640" y="333756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投手陣：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村上・才木・大竹・高橋遥・伊藤将・伊原と先発6枚は12球団屈指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打線：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森下・佐藤輝・大山の和製クリーンアップ。D1位・立石の加入も楽しみ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機動力：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近本のFA残留で盗塁王キープ。足でかき回す野球が健在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補強：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新外国人投手2名、遊撃手ディベイニー獲得で弱点を補強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F3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対抗馬：中日 ＆ 巨人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365760" y="1097280"/>
            <a:ext cx="40233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365760" y="1097280"/>
            <a:ext cx="4023360" cy="45720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1143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中日ドラゴンズ（2025年4位）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48640" y="1645920"/>
            <a:ext cx="3657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1E40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浮上の理由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柳・松葉のFA残留で投手陣が安定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髙橋宏斗（防御率2.83）を軸に先発充実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テラス新設でバンテリンDの打力不足を改善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サノ加入で打線に厚みが出る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若手（岡林・細川）が伸び盛り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不安要素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2025年得点403はリーグ最低。得点力は改善必須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40233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097280"/>
            <a:ext cx="4023360" cy="45720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1" name="Text 8"/>
          <p:cNvSpPr/>
          <p:nvPr/>
        </p:nvSpPr>
        <p:spPr>
          <a:xfrm>
            <a:off x="4937760" y="1143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読売ジャイアンツ（2025年3位）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4937760" y="1645920"/>
            <a:ext cx="3657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ポテンシャル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山﨑伊織（防御率2.07）を軸とする投手陣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泉口友汰（打率.301）の成長が著しい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助っ人投手3名＋D1位竹丸を補強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資金力を活かした補強余力あり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3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不安要素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岡本和真のメジャー挑戦で四番不在</a:t>
            </a:r>
            <a:endParaRPr lang="en-US" sz="13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打線の再構築が急務。得点力ダウンは避けられない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F3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Bクラス争い：DeNA・広島・ヤクルト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274320" y="1097280"/>
            <a:ext cx="274320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74320" y="1097280"/>
            <a:ext cx="2743200" cy="41148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112471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DeNA（2025年2位）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11480" y="1600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プラス材料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11480" y="187452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東克樹(14勝)が健在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若手投手の成長に期待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相川新監督で新風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411480" y="31089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マイナス材料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11480" y="338328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ケイ・ジャクソン退団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桑原FA移籍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救援防御率3.37と不安定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200400" y="1097280"/>
            <a:ext cx="274320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0" y="1097280"/>
            <a:ext cx="2743200" cy="4114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1"/>
          <p:cNvSpPr/>
          <p:nvPr/>
        </p:nvSpPr>
        <p:spPr>
          <a:xfrm>
            <a:off x="3291840" y="112471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広島（2025年5位）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337560" y="1600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プラス材料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3337560" y="187452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小園海斗(首位打者.309)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ファビアン(.276/17HR)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森下暢仁・床田の先発陣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337560" y="31089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マイナス材料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3337560" y="338328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大きな補強なし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打線の得点力不足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投手力の底上げが課題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6126480" y="1097280"/>
            <a:ext cx="274320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126480" y="1097280"/>
            <a:ext cx="2743200" cy="4114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1" name="Text 18"/>
          <p:cNvSpPr/>
          <p:nvPr/>
        </p:nvSpPr>
        <p:spPr>
          <a:xfrm>
            <a:off x="6217920" y="112471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ヤクルト（2025年6位）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6263640" y="16002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プラス材料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6263640" y="187452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池山新監督の改革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塩見の復帰に期待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若手育成に舵切り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6263640" y="31089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マイナス材料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6263640" y="3383280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村上宗隆がメジャーへ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打線の柱が不在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防御率3.59はリーグ最下位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41E3A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2026年の注目ポイント：WBCの影響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365760" y="1188720"/>
            <a:ext cx="8412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48640" y="12801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1E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WBC（3月開催）による主力不在の影響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169164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300"/>
              </a:spcAft>
              <a:buNone/>
            </a:pPr>
            <a:r>
              <a:rPr lang="en-US" sz="12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阪神：森下翔太、佐藤輝明、伊藤将司ら複数の主力が代表入り → 開幕前後に疲労・離脱リスク</a:t>
            </a:r>
            <a:endParaRPr lang="en-US" sz="125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巨人・DeNA・中日：代表選手は比較的少なく、影響は限定的</a:t>
            </a:r>
            <a:endParaRPr lang="en-US" sz="125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5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WBCで好調を維持した選手がシーズンを引っ張る可能性も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65760" y="2834640"/>
            <a:ext cx="841248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548640" y="29260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その他の注目ポイント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48640" y="333756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バンテリンドーム テラス新設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：中日打線の飛躍的向上なるか？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新外国人選手の適応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：各球団の助っ人が計算通りに活躍するかは未知数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ケガのリスク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：2025年も故障者続出でシーズンが荒れた。健康管理が優勝のカギ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新監督の手腕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：DeNA相川、ヤクルト池山の両新監督がチームをどう変えるか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27432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A84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2026年 セ・リーグ 順位予測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548640" y="1719072"/>
            <a:ext cx="411480" cy="411480"/>
          </a:xfrm>
          <a:prstGeom prst="ellipse">
            <a:avLst/>
          </a:prstGeom>
          <a:solidFill>
            <a:srgbClr val="B8860B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1719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097280" y="16916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阪神タイガース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749040" y="16916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投打のバランス最強。戦力維持に成功し連覇が濃厚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2194560"/>
            <a:ext cx="8046720" cy="0"/>
          </a:xfrm>
          <a:prstGeom prst="line">
            <a:avLst/>
          </a:prstGeom>
          <a:noFill/>
          <a:ln w="6350">
            <a:solidFill>
              <a:srgbClr val="3A3A5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548640" y="2249424"/>
            <a:ext cx="411480" cy="411480"/>
          </a:xfrm>
          <a:prstGeom prst="ellipse">
            <a:avLst/>
          </a:prstGeom>
          <a:solidFill>
            <a:srgbClr val="1E40AF"/>
          </a:solidFill>
          <a:ln/>
        </p:spPr>
      </p:sp>
      <p:sp>
        <p:nvSpPr>
          <p:cNvPr id="11" name="Text 8"/>
          <p:cNvSpPr/>
          <p:nvPr/>
        </p:nvSpPr>
        <p:spPr>
          <a:xfrm>
            <a:off x="548640" y="224942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1097280" y="222199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中日ドラゴンズ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3749040" y="2221992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テラス効果＋FA残留で上昇気流。Aクラス入りの最有力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548640" y="2724912"/>
            <a:ext cx="8046720" cy="0"/>
          </a:xfrm>
          <a:prstGeom prst="line">
            <a:avLst/>
          </a:prstGeom>
          <a:noFill/>
          <a:ln w="6350">
            <a:solidFill>
              <a:srgbClr val="3A3A5A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48640" y="2779776"/>
            <a:ext cx="411480" cy="41148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6" name="Text 13"/>
          <p:cNvSpPr/>
          <p:nvPr/>
        </p:nvSpPr>
        <p:spPr>
          <a:xfrm>
            <a:off x="548640" y="277977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1097280" y="275234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読売ジャイアンツ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3749040" y="2752344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岡本不在は痛いが、投手力と選手層で3位争いへ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548640" y="3255264"/>
            <a:ext cx="8046720" cy="0"/>
          </a:xfrm>
          <a:prstGeom prst="line">
            <a:avLst/>
          </a:prstGeom>
          <a:noFill/>
          <a:ln w="6350">
            <a:solidFill>
              <a:srgbClr val="3A3A5A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548640" y="3310128"/>
            <a:ext cx="411480" cy="411480"/>
          </a:xfrm>
          <a:prstGeom prst="ellipse">
            <a:avLst/>
          </a:prstGeom>
          <a:solidFill>
            <a:srgbClr val="0056B3"/>
          </a:solidFill>
          <a:ln/>
        </p:spPr>
      </p:sp>
      <p:sp>
        <p:nvSpPr>
          <p:cNvPr id="21" name="Text 18"/>
          <p:cNvSpPr/>
          <p:nvPr/>
        </p:nvSpPr>
        <p:spPr>
          <a:xfrm>
            <a:off x="548640" y="3310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1097280" y="328269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横浜DeNA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3749040" y="3282696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主力投手流出が大きい。若手の台頭がAクラスのカギ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48640" y="3785616"/>
            <a:ext cx="8046720" cy="0"/>
          </a:xfrm>
          <a:prstGeom prst="line">
            <a:avLst/>
          </a:prstGeom>
          <a:noFill/>
          <a:ln w="6350">
            <a:solidFill>
              <a:srgbClr val="3A3A5A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548640" y="3840480"/>
            <a:ext cx="411480" cy="41148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26" name="Text 23"/>
          <p:cNvSpPr/>
          <p:nvPr/>
        </p:nvSpPr>
        <p:spPr>
          <a:xfrm>
            <a:off x="548640" y="3840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1097280" y="381304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広島東洋カープ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3749040" y="3813048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補強不足で苦戦予想。小園中心に若手育成のシーズンに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548640" y="4315968"/>
            <a:ext cx="8046720" cy="0"/>
          </a:xfrm>
          <a:prstGeom prst="line">
            <a:avLst/>
          </a:prstGeom>
          <a:noFill/>
          <a:ln w="6350">
            <a:solidFill>
              <a:srgbClr val="3A3A5A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548640" y="4370832"/>
            <a:ext cx="411480" cy="4114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31" name="Text 28"/>
          <p:cNvSpPr/>
          <p:nvPr/>
        </p:nvSpPr>
        <p:spPr>
          <a:xfrm>
            <a:off x="548640" y="43708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1097280" y="43434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ヤクルトスワローズ</a:t>
            </a:r>
            <a:endParaRPr lang="en-US" sz="1600" dirty="0"/>
          </a:p>
        </p:txBody>
      </p:sp>
      <p:sp>
        <p:nvSpPr>
          <p:cNvPr id="33" name="Text 30"/>
          <p:cNvSpPr/>
          <p:nvPr/>
        </p:nvSpPr>
        <p:spPr>
          <a:xfrm>
            <a:off x="3749040" y="43434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5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村上流出で再建モード。池山新監督の下で来季以降を見据える</a:t>
            </a:r>
            <a:endParaRPr lang="en-US" sz="1200" dirty="0"/>
          </a:p>
        </p:txBody>
      </p:sp>
      <p:sp>
        <p:nvSpPr>
          <p:cNvPr id="34" name="Shape 3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843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2026年 セ・リーグ 優勝争い予測</dc:title>
  <dc:subject>PptxGenJS Presentation</dc:subject>
  <dc:creator>Claude</dc:creator>
  <cp:lastModifiedBy>Claude</cp:lastModifiedBy>
  <cp:revision>1</cp:revision>
  <dcterms:created xsi:type="dcterms:W3CDTF">2026-02-24T08:27:26Z</dcterms:created>
  <dcterms:modified xsi:type="dcterms:W3CDTF">2026-02-24T08:27:26Z</dcterms:modified>
</cp:coreProperties>
</file>